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C03B-E1D2-44CF-AB3E-EE69387E0B02}" type="datetimeFigureOut">
              <a:rPr lang="en-GB" smtClean="0"/>
              <a:t>12/10/2019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14F9F-BCC2-4056-A53A-666F9052C3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94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EC03B-E1D2-44CF-AB3E-EE69387E0B02}" type="datetimeFigureOut">
              <a:rPr lang="en-GB" smtClean="0"/>
              <a:t>12/10/2019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14F9F-BCC2-4056-A53A-666F9052C3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50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 to Locomotor &amp; Multiple Disabilities</a:t>
            </a:r>
            <a:endParaRPr lang="en-IN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5396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…Secondary Implications on ADL…</a:t>
            </a:r>
            <a:endParaRPr lang="en-IN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598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…Secondary Implications on ADL…</a:t>
            </a:r>
            <a:endParaRPr lang="en-IN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82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…Secondary Implications on Education…</a:t>
            </a:r>
            <a:endParaRPr lang="en-IN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956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…Secondary Implications on Education…</a:t>
            </a:r>
            <a:endParaRPr lang="en-IN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94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…Secondary Implications on Education</a:t>
            </a:r>
            <a:endParaRPr lang="en-IN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09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Enrich Your Experience…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292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Further on…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52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Unit 4: Deaf-Blindness</a:t>
            </a:r>
            <a:endParaRPr lang="en-IN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225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Unit 4: Deaf Blindness</a:t>
            </a:r>
            <a:endParaRPr lang="en-IN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92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Primary Effects of Deaf-Blindness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01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Primary Effects of Deaf-Blindness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78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Primary Effects…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091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…Primary Effects…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631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…Primary Effects</a:t>
            </a:r>
            <a:endParaRPr lang="en-IN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44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Secondary Implications…</a:t>
            </a:r>
            <a:endParaRPr lang="en-IN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312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On-screen Show (16:9)</PresentationFormat>
  <Paragraphs>16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Introduction to Locomotor &amp; Multiple Disabilities</vt:lpstr>
      <vt:lpstr>Unit 4: Deaf-Blindness</vt:lpstr>
      <vt:lpstr>Unit 4: Deaf Blindness</vt:lpstr>
      <vt:lpstr>Primary Effects of Deaf-Blindness</vt:lpstr>
      <vt:lpstr>Primary Effects of Deaf-Blindness</vt:lpstr>
      <vt:lpstr>Primary Effects…</vt:lpstr>
      <vt:lpstr>…Primary Effects…</vt:lpstr>
      <vt:lpstr>…Primary Effects</vt:lpstr>
      <vt:lpstr>Secondary Implications…</vt:lpstr>
      <vt:lpstr>…Secondary Implications on ADL…</vt:lpstr>
      <vt:lpstr>…Secondary Implications on ADL…</vt:lpstr>
      <vt:lpstr>…Secondary Implications on Education…</vt:lpstr>
      <vt:lpstr>…Secondary Implications on Education…</vt:lpstr>
      <vt:lpstr>…Secondary Implications on Education</vt:lpstr>
      <vt:lpstr>Enrich Your Experience…</vt:lpstr>
      <vt:lpstr>Further on…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Locomotor &amp; Multiple Disabilities</dc:title>
  <dc:creator>User</dc:creator>
  <cp:lastModifiedBy>User</cp:lastModifiedBy>
  <cp:revision>1</cp:revision>
  <dcterms:created xsi:type="dcterms:W3CDTF">2019-10-12T13:38:18Z</dcterms:created>
  <dcterms:modified xsi:type="dcterms:W3CDTF">2019-10-12T13:38:18Z</dcterms:modified>
</cp:coreProperties>
</file>